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5" d="100"/>
          <a:sy n="115" d="100"/>
        </p:scale>
        <p:origin x="70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ommy Tengborg" userId="S::thommyt@iva.se::745f933a-1eed-4798-ae80-54aeabb7c150" providerId="AD" clId="Web-{1AED5231-9532-46B0-BF21-A10F289B160F}"/>
    <pc:docChg chg="modSld">
      <pc:chgData name="Thommy Tengborg" userId="S::thommyt@iva.se::745f933a-1eed-4798-ae80-54aeabb7c150" providerId="AD" clId="Web-{1AED5231-9532-46B0-BF21-A10F289B160F}" dt="2025-05-20T12:11:34.155" v="7" actId="20577"/>
      <pc:docMkLst>
        <pc:docMk/>
      </pc:docMkLst>
      <pc:sldChg chg="modSp">
        <pc:chgData name="Thommy Tengborg" userId="S::thommyt@iva.se::745f933a-1eed-4798-ae80-54aeabb7c150" providerId="AD" clId="Web-{1AED5231-9532-46B0-BF21-A10F289B160F}" dt="2025-05-20T12:11:34.155" v="7" actId="20577"/>
        <pc:sldMkLst>
          <pc:docMk/>
          <pc:sldMk cId="1126223251" sldId="256"/>
        </pc:sldMkLst>
        <pc:spChg chg="mod">
          <ac:chgData name="Thommy Tengborg" userId="S::thommyt@iva.se::745f933a-1eed-4798-ae80-54aeabb7c150" providerId="AD" clId="Web-{1AED5231-9532-46B0-BF21-A10F289B160F}" dt="2025-05-20T12:11:34.155" v="7" actId="20577"/>
          <ac:spMkLst>
            <pc:docMk/>
            <pc:sldMk cId="1126223251" sldId="256"/>
            <ac:spMk id="10" creationId="{54071E65-5CEC-C253-8F27-04DB3CF111F4}"/>
          </ac:spMkLst>
        </pc:spChg>
        <pc:spChg chg="mod">
          <ac:chgData name="Thommy Tengborg" userId="S::thommyt@iva.se::745f933a-1eed-4798-ae80-54aeabb7c150" providerId="AD" clId="Web-{1AED5231-9532-46B0-BF21-A10F289B160F}" dt="2025-05-20T12:11:26.624" v="4" actId="20577"/>
          <ac:spMkLst>
            <pc:docMk/>
            <pc:sldMk cId="1126223251" sldId="256"/>
            <ac:spMk id="13" creationId="{29168DC8-DB6F-E5AF-EAE3-C9D1FE6AE3C9}"/>
          </ac:spMkLst>
        </pc:spChg>
      </pc:sldChg>
    </pc:docChg>
  </pc:docChgLst>
  <pc:docChgLst>
    <pc:chgData name="Julia Winblad" userId="e5568edb-d0ce-40d3-a130-8e65c669057a" providerId="ADAL" clId="{299BA2BB-F5C2-4143-A37E-64498F6F2F52}"/>
    <pc:docChg chg="modSld">
      <pc:chgData name="Julia Winblad" userId="e5568edb-d0ce-40d3-a130-8e65c669057a" providerId="ADAL" clId="{299BA2BB-F5C2-4143-A37E-64498F6F2F52}" dt="2025-08-14T07:16:19.788" v="53" actId="20577"/>
      <pc:docMkLst>
        <pc:docMk/>
      </pc:docMkLst>
      <pc:sldChg chg="modSp mod">
        <pc:chgData name="Julia Winblad" userId="e5568edb-d0ce-40d3-a130-8e65c669057a" providerId="ADAL" clId="{299BA2BB-F5C2-4143-A37E-64498F6F2F52}" dt="2025-08-14T07:16:19.788" v="53" actId="20577"/>
        <pc:sldMkLst>
          <pc:docMk/>
          <pc:sldMk cId="1126223251" sldId="256"/>
        </pc:sldMkLst>
        <pc:spChg chg="mod">
          <ac:chgData name="Julia Winblad" userId="e5568edb-d0ce-40d3-a130-8e65c669057a" providerId="ADAL" clId="{299BA2BB-F5C2-4143-A37E-64498F6F2F52}" dt="2025-08-14T07:16:19.788" v="53" actId="20577"/>
          <ac:spMkLst>
            <pc:docMk/>
            <pc:sldMk cId="1126223251" sldId="256"/>
            <ac:spMk id="13" creationId="{29168DC8-DB6F-E5AF-EAE3-C9D1FE6AE3C9}"/>
          </ac:spMkLst>
        </pc:spChg>
        <pc:spChg chg="mod">
          <ac:chgData name="Julia Winblad" userId="e5568edb-d0ce-40d3-a130-8e65c669057a" providerId="ADAL" clId="{299BA2BB-F5C2-4143-A37E-64498F6F2F52}" dt="2025-08-14T07:16:08.159" v="35" actId="20577"/>
          <ac:spMkLst>
            <pc:docMk/>
            <pc:sldMk cId="1126223251" sldId="256"/>
            <ac:spMk id="15" creationId="{9FCE554F-207C-599B-AE57-28313490F67A}"/>
          </ac:spMkLst>
        </pc:spChg>
      </pc:sldChg>
    </pc:docChg>
  </pc:docChgLst>
  <pc:docChgLst>
    <pc:chgData name="Julia Winblad" userId="e5568edb-d0ce-40d3-a130-8e65c669057a" providerId="ADAL" clId="{7585DE1A-3EC9-4971-9476-FB3B461F8EFA}"/>
    <pc:docChg chg="modSld">
      <pc:chgData name="Julia Winblad" userId="e5568edb-d0ce-40d3-a130-8e65c669057a" providerId="ADAL" clId="{7585DE1A-3EC9-4971-9476-FB3B461F8EFA}" dt="2025-05-20T12:07:36.213" v="20" actId="34135"/>
      <pc:docMkLst>
        <pc:docMk/>
      </pc:docMkLst>
      <pc:sldChg chg="addSp modSp mod">
        <pc:chgData name="Julia Winblad" userId="e5568edb-d0ce-40d3-a130-8e65c669057a" providerId="ADAL" clId="{7585DE1A-3EC9-4971-9476-FB3B461F8EFA}" dt="2025-05-20T12:07:36.213" v="20" actId="34135"/>
        <pc:sldMkLst>
          <pc:docMk/>
          <pc:sldMk cId="1126223251" sldId="256"/>
        </pc:sldMkLst>
        <pc:spChg chg="mod">
          <ac:chgData name="Julia Winblad" userId="e5568edb-d0ce-40d3-a130-8e65c669057a" providerId="ADAL" clId="{7585DE1A-3EC9-4971-9476-FB3B461F8EFA}" dt="2025-05-20T12:07:16.134" v="14" actId="34135"/>
          <ac:spMkLst>
            <pc:docMk/>
            <pc:sldMk cId="1126223251" sldId="256"/>
            <ac:spMk id="7" creationId="{F6B8189C-8178-958B-DF80-1E71870A0389}"/>
          </ac:spMkLst>
        </pc:spChg>
        <pc:spChg chg="mod">
          <ac:chgData name="Julia Winblad" userId="e5568edb-d0ce-40d3-a130-8e65c669057a" providerId="ADAL" clId="{7585DE1A-3EC9-4971-9476-FB3B461F8EFA}" dt="2025-05-20T12:07:23.218" v="17" actId="34135"/>
          <ac:spMkLst>
            <pc:docMk/>
            <pc:sldMk cId="1126223251" sldId="256"/>
            <ac:spMk id="10" creationId="{54071E65-5CEC-C253-8F27-04DB3CF111F4}"/>
          </ac:spMkLst>
        </pc:spChg>
        <pc:spChg chg="mod">
          <ac:chgData name="Julia Winblad" userId="e5568edb-d0ce-40d3-a130-8e65c669057a" providerId="ADAL" clId="{7585DE1A-3EC9-4971-9476-FB3B461F8EFA}" dt="2025-05-20T11:50:15.300" v="8" actId="20577"/>
          <ac:spMkLst>
            <pc:docMk/>
            <pc:sldMk cId="1126223251" sldId="256"/>
            <ac:spMk id="13" creationId="{29168DC8-DB6F-E5AF-EAE3-C9D1FE6AE3C9}"/>
          </ac:spMkLst>
        </pc:spChg>
        <pc:spChg chg="mod">
          <ac:chgData name="Julia Winblad" userId="e5568edb-d0ce-40d3-a130-8e65c669057a" providerId="ADAL" clId="{7585DE1A-3EC9-4971-9476-FB3B461F8EFA}" dt="2025-05-20T12:07:21.396" v="16" actId="34135"/>
          <ac:spMkLst>
            <pc:docMk/>
            <pc:sldMk cId="1126223251" sldId="256"/>
            <ac:spMk id="14" creationId="{1CA603C1-DCF5-0046-9101-36286D663809}"/>
          </ac:spMkLst>
        </pc:spChg>
        <pc:spChg chg="mod">
          <ac:chgData name="Julia Winblad" userId="e5568edb-d0ce-40d3-a130-8e65c669057a" providerId="ADAL" clId="{7585DE1A-3EC9-4971-9476-FB3B461F8EFA}" dt="2025-05-20T11:51:00.806" v="9" actId="14100"/>
          <ac:spMkLst>
            <pc:docMk/>
            <pc:sldMk cId="1126223251" sldId="256"/>
            <ac:spMk id="15" creationId="{9FCE554F-207C-599B-AE57-28313490F67A}"/>
          </ac:spMkLst>
        </pc:spChg>
        <pc:picChg chg="mod">
          <ac:chgData name="Julia Winblad" userId="e5568edb-d0ce-40d3-a130-8e65c669057a" providerId="ADAL" clId="{7585DE1A-3EC9-4971-9476-FB3B461F8EFA}" dt="2025-05-20T12:07:13.722" v="13" actId="34135"/>
          <ac:picMkLst>
            <pc:docMk/>
            <pc:sldMk cId="1126223251" sldId="256"/>
            <ac:picMk id="9" creationId="{E9EB29E7-E713-CC45-8100-C0793F748DE6}"/>
          </ac:picMkLst>
        </pc:picChg>
        <pc:picChg chg="add mod">
          <ac:chgData name="Julia Winblad" userId="e5568edb-d0ce-40d3-a130-8e65c669057a" providerId="ADAL" clId="{7585DE1A-3EC9-4971-9476-FB3B461F8EFA}" dt="2025-05-20T12:07:19.272" v="15" actId="34135"/>
          <ac:picMkLst>
            <pc:docMk/>
            <pc:sldMk cId="1126223251" sldId="256"/>
            <ac:picMk id="23" creationId="{B8DE75CC-0964-4069-D99E-47C4694445CE}"/>
          </ac:picMkLst>
        </pc:picChg>
        <pc:cxnChg chg="mod">
          <ac:chgData name="Julia Winblad" userId="e5568edb-d0ce-40d3-a130-8e65c669057a" providerId="ADAL" clId="{7585DE1A-3EC9-4971-9476-FB3B461F8EFA}" dt="2025-05-20T12:07:31.593" v="18" actId="34135"/>
          <ac:cxnSpMkLst>
            <pc:docMk/>
            <pc:sldMk cId="1126223251" sldId="256"/>
            <ac:cxnSpMk id="12" creationId="{538AF254-DC9A-704D-3E58-6E9560E1CF96}"/>
          </ac:cxnSpMkLst>
        </pc:cxnChg>
        <pc:cxnChg chg="mod">
          <ac:chgData name="Julia Winblad" userId="e5568edb-d0ce-40d3-a130-8e65c669057a" providerId="ADAL" clId="{7585DE1A-3EC9-4971-9476-FB3B461F8EFA}" dt="2025-05-20T12:07:34.438" v="19" actId="34135"/>
          <ac:cxnSpMkLst>
            <pc:docMk/>
            <pc:sldMk cId="1126223251" sldId="256"/>
            <ac:cxnSpMk id="17" creationId="{E28EF2DF-D5BF-2F1D-7E54-D4A7411A1E20}"/>
          </ac:cxnSpMkLst>
        </pc:cxnChg>
        <pc:cxnChg chg="mod">
          <ac:chgData name="Julia Winblad" userId="e5568edb-d0ce-40d3-a130-8e65c669057a" providerId="ADAL" clId="{7585DE1A-3EC9-4971-9476-FB3B461F8EFA}" dt="2025-05-20T12:07:36.213" v="20" actId="34135"/>
          <ac:cxnSpMkLst>
            <pc:docMk/>
            <pc:sldMk cId="1126223251" sldId="256"/>
            <ac:cxnSpMk id="21" creationId="{0D2C05E1-9B60-A5F8-7D47-564C6E2A75FD}"/>
          </ac:cxnSpMkLst>
        </pc:cxnChg>
      </pc:sldChg>
    </pc:docChg>
  </pc:docChgLst>
  <pc:docChgLst>
    <pc:chgData name="Cim Westin" userId="1abd6c94-8e00-4a14-b569-209844e7ec13" providerId="ADAL" clId="{634785DD-87FF-4288-9F0A-78FAB2D2DBFD}"/>
    <pc:docChg chg="undo custSel modSld">
      <pc:chgData name="Cim Westin" userId="1abd6c94-8e00-4a14-b569-209844e7ec13" providerId="ADAL" clId="{634785DD-87FF-4288-9F0A-78FAB2D2DBFD}" dt="2025-05-20T12:09:47.321" v="1" actId="1076"/>
      <pc:docMkLst>
        <pc:docMk/>
      </pc:docMkLst>
      <pc:sldChg chg="modSp mod">
        <pc:chgData name="Cim Westin" userId="1abd6c94-8e00-4a14-b569-209844e7ec13" providerId="ADAL" clId="{634785DD-87FF-4288-9F0A-78FAB2D2DBFD}" dt="2025-05-20T12:09:47.321" v="1" actId="1076"/>
        <pc:sldMkLst>
          <pc:docMk/>
          <pc:sldMk cId="1126223251" sldId="256"/>
        </pc:sldMkLst>
        <pc:spChg chg="mod">
          <ac:chgData name="Cim Westin" userId="1abd6c94-8e00-4a14-b569-209844e7ec13" providerId="ADAL" clId="{634785DD-87FF-4288-9F0A-78FAB2D2DBFD}" dt="2025-05-20T12:09:47.321" v="1" actId="1076"/>
          <ac:spMkLst>
            <pc:docMk/>
            <pc:sldMk cId="1126223251" sldId="256"/>
            <ac:spMk id="13" creationId="{29168DC8-DB6F-E5AF-EAE3-C9D1FE6AE3C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7A92D9D-DABE-6037-1F76-981482732D74}"/>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14C97552-CC6F-56E4-E3E4-D064C6A8C2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33B96D8B-9478-8483-E66A-7AB0F9A8357D}"/>
              </a:ext>
            </a:extLst>
          </p:cNvPr>
          <p:cNvSpPr>
            <a:spLocks noGrp="1"/>
          </p:cNvSpPr>
          <p:nvPr>
            <p:ph type="dt" sz="half" idx="10"/>
          </p:nvPr>
        </p:nvSpPr>
        <p:spPr/>
        <p:txBody>
          <a:bodyPr/>
          <a:lstStyle/>
          <a:p>
            <a:fld id="{FD663818-6C43-45DB-A8C6-189CE6794A29}" type="datetimeFigureOut">
              <a:rPr lang="sv-SE" smtClean="0"/>
              <a:t>2025-08-14</a:t>
            </a:fld>
            <a:endParaRPr lang="sv-SE"/>
          </a:p>
        </p:txBody>
      </p:sp>
      <p:sp>
        <p:nvSpPr>
          <p:cNvPr id="5" name="Platshållare för sidfot 4">
            <a:extLst>
              <a:ext uri="{FF2B5EF4-FFF2-40B4-BE49-F238E27FC236}">
                <a16:creationId xmlns:a16="http://schemas.microsoft.com/office/drawing/2014/main" id="{E442FC39-35E3-5393-394B-10409268A26E}"/>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2F11BA9D-4846-C1BC-96E6-72CCF2EB5C54}"/>
              </a:ext>
            </a:extLst>
          </p:cNvPr>
          <p:cNvSpPr>
            <a:spLocks noGrp="1"/>
          </p:cNvSpPr>
          <p:nvPr>
            <p:ph type="sldNum" sz="quarter" idx="12"/>
          </p:nvPr>
        </p:nvSpPr>
        <p:spPr/>
        <p:txBody>
          <a:bodyPr/>
          <a:lstStyle/>
          <a:p>
            <a:fld id="{63BEFF8E-F7D8-4DFA-98DD-4C8537693035}" type="slidenum">
              <a:rPr lang="sv-SE" smtClean="0"/>
              <a:t>‹#›</a:t>
            </a:fld>
            <a:endParaRPr lang="sv-SE"/>
          </a:p>
        </p:txBody>
      </p:sp>
    </p:spTree>
    <p:extLst>
      <p:ext uri="{BB962C8B-B14F-4D97-AF65-F5344CB8AC3E}">
        <p14:creationId xmlns:p14="http://schemas.microsoft.com/office/powerpoint/2010/main" val="768563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2B5D453-5428-5181-3916-BF705B543B9E}"/>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1EA8E133-6599-2FFB-1E3A-BA401ABC789B}"/>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8E1DBBB8-FB8B-DBA1-D52F-C70FB81F0565}"/>
              </a:ext>
            </a:extLst>
          </p:cNvPr>
          <p:cNvSpPr>
            <a:spLocks noGrp="1"/>
          </p:cNvSpPr>
          <p:nvPr>
            <p:ph type="dt" sz="half" idx="10"/>
          </p:nvPr>
        </p:nvSpPr>
        <p:spPr/>
        <p:txBody>
          <a:bodyPr/>
          <a:lstStyle/>
          <a:p>
            <a:fld id="{FD663818-6C43-45DB-A8C6-189CE6794A29}" type="datetimeFigureOut">
              <a:rPr lang="sv-SE" smtClean="0"/>
              <a:t>2025-08-14</a:t>
            </a:fld>
            <a:endParaRPr lang="sv-SE"/>
          </a:p>
        </p:txBody>
      </p:sp>
      <p:sp>
        <p:nvSpPr>
          <p:cNvPr id="5" name="Platshållare för sidfot 4">
            <a:extLst>
              <a:ext uri="{FF2B5EF4-FFF2-40B4-BE49-F238E27FC236}">
                <a16:creationId xmlns:a16="http://schemas.microsoft.com/office/drawing/2014/main" id="{09C37A98-00F6-5514-156F-FFA10F4780C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732B2A2-DFFE-3DB1-ADDE-19E20BE02CF2}"/>
              </a:ext>
            </a:extLst>
          </p:cNvPr>
          <p:cNvSpPr>
            <a:spLocks noGrp="1"/>
          </p:cNvSpPr>
          <p:nvPr>
            <p:ph type="sldNum" sz="quarter" idx="12"/>
          </p:nvPr>
        </p:nvSpPr>
        <p:spPr/>
        <p:txBody>
          <a:bodyPr/>
          <a:lstStyle/>
          <a:p>
            <a:fld id="{63BEFF8E-F7D8-4DFA-98DD-4C8537693035}" type="slidenum">
              <a:rPr lang="sv-SE" smtClean="0"/>
              <a:t>‹#›</a:t>
            </a:fld>
            <a:endParaRPr lang="sv-SE"/>
          </a:p>
        </p:txBody>
      </p:sp>
    </p:spTree>
    <p:extLst>
      <p:ext uri="{BB962C8B-B14F-4D97-AF65-F5344CB8AC3E}">
        <p14:creationId xmlns:p14="http://schemas.microsoft.com/office/powerpoint/2010/main" val="1548346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26328B47-D177-6E8C-B0A1-34F7EA6280A7}"/>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2FEE656E-E5CB-62BD-4475-A0B672A20B00}"/>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EC7EAE1-767A-67D2-30DF-A96E9FF48081}"/>
              </a:ext>
            </a:extLst>
          </p:cNvPr>
          <p:cNvSpPr>
            <a:spLocks noGrp="1"/>
          </p:cNvSpPr>
          <p:nvPr>
            <p:ph type="dt" sz="half" idx="10"/>
          </p:nvPr>
        </p:nvSpPr>
        <p:spPr/>
        <p:txBody>
          <a:bodyPr/>
          <a:lstStyle/>
          <a:p>
            <a:fld id="{FD663818-6C43-45DB-A8C6-189CE6794A29}" type="datetimeFigureOut">
              <a:rPr lang="sv-SE" smtClean="0"/>
              <a:t>2025-08-14</a:t>
            </a:fld>
            <a:endParaRPr lang="sv-SE"/>
          </a:p>
        </p:txBody>
      </p:sp>
      <p:sp>
        <p:nvSpPr>
          <p:cNvPr id="5" name="Platshållare för sidfot 4">
            <a:extLst>
              <a:ext uri="{FF2B5EF4-FFF2-40B4-BE49-F238E27FC236}">
                <a16:creationId xmlns:a16="http://schemas.microsoft.com/office/drawing/2014/main" id="{6D976D74-5D98-1330-1E48-F7E03057A67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10AE2EE-6CF9-BE47-DFDD-D87CA38BF6DD}"/>
              </a:ext>
            </a:extLst>
          </p:cNvPr>
          <p:cNvSpPr>
            <a:spLocks noGrp="1"/>
          </p:cNvSpPr>
          <p:nvPr>
            <p:ph type="sldNum" sz="quarter" idx="12"/>
          </p:nvPr>
        </p:nvSpPr>
        <p:spPr/>
        <p:txBody>
          <a:bodyPr/>
          <a:lstStyle/>
          <a:p>
            <a:fld id="{63BEFF8E-F7D8-4DFA-98DD-4C8537693035}" type="slidenum">
              <a:rPr lang="sv-SE" smtClean="0"/>
              <a:t>‹#›</a:t>
            </a:fld>
            <a:endParaRPr lang="sv-SE"/>
          </a:p>
        </p:txBody>
      </p:sp>
    </p:spTree>
    <p:extLst>
      <p:ext uri="{BB962C8B-B14F-4D97-AF65-F5344CB8AC3E}">
        <p14:creationId xmlns:p14="http://schemas.microsoft.com/office/powerpoint/2010/main" val="1529316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BAF1724-0403-424E-18FD-544733C129F8}"/>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91BF87E1-5595-4EEE-8634-D0214F0B1DA7}"/>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0F5DB01-5121-ED40-A8B5-707A36266FD2}"/>
              </a:ext>
            </a:extLst>
          </p:cNvPr>
          <p:cNvSpPr>
            <a:spLocks noGrp="1"/>
          </p:cNvSpPr>
          <p:nvPr>
            <p:ph type="dt" sz="half" idx="10"/>
          </p:nvPr>
        </p:nvSpPr>
        <p:spPr/>
        <p:txBody>
          <a:bodyPr/>
          <a:lstStyle/>
          <a:p>
            <a:fld id="{FD663818-6C43-45DB-A8C6-189CE6794A29}" type="datetimeFigureOut">
              <a:rPr lang="sv-SE" smtClean="0"/>
              <a:t>2025-08-14</a:t>
            </a:fld>
            <a:endParaRPr lang="sv-SE"/>
          </a:p>
        </p:txBody>
      </p:sp>
      <p:sp>
        <p:nvSpPr>
          <p:cNvPr id="5" name="Platshållare för sidfot 4">
            <a:extLst>
              <a:ext uri="{FF2B5EF4-FFF2-40B4-BE49-F238E27FC236}">
                <a16:creationId xmlns:a16="http://schemas.microsoft.com/office/drawing/2014/main" id="{FC13868B-C81A-C39A-9650-221A9A40625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3A3EBE2-0ED0-737F-C571-7E3DF23C0615}"/>
              </a:ext>
            </a:extLst>
          </p:cNvPr>
          <p:cNvSpPr>
            <a:spLocks noGrp="1"/>
          </p:cNvSpPr>
          <p:nvPr>
            <p:ph type="sldNum" sz="quarter" idx="12"/>
          </p:nvPr>
        </p:nvSpPr>
        <p:spPr/>
        <p:txBody>
          <a:bodyPr/>
          <a:lstStyle/>
          <a:p>
            <a:fld id="{63BEFF8E-F7D8-4DFA-98DD-4C8537693035}" type="slidenum">
              <a:rPr lang="sv-SE" smtClean="0"/>
              <a:t>‹#›</a:t>
            </a:fld>
            <a:endParaRPr lang="sv-SE"/>
          </a:p>
        </p:txBody>
      </p:sp>
    </p:spTree>
    <p:extLst>
      <p:ext uri="{BB962C8B-B14F-4D97-AF65-F5344CB8AC3E}">
        <p14:creationId xmlns:p14="http://schemas.microsoft.com/office/powerpoint/2010/main" val="1824904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062C8A-58C7-08C7-4795-B10211AEFE06}"/>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3E1269B7-3B1A-B5FE-DD77-B9B3489C4EA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B136F999-AE40-2373-445A-82238098D8F8}"/>
              </a:ext>
            </a:extLst>
          </p:cNvPr>
          <p:cNvSpPr>
            <a:spLocks noGrp="1"/>
          </p:cNvSpPr>
          <p:nvPr>
            <p:ph type="dt" sz="half" idx="10"/>
          </p:nvPr>
        </p:nvSpPr>
        <p:spPr/>
        <p:txBody>
          <a:bodyPr/>
          <a:lstStyle/>
          <a:p>
            <a:fld id="{FD663818-6C43-45DB-A8C6-189CE6794A29}" type="datetimeFigureOut">
              <a:rPr lang="sv-SE" smtClean="0"/>
              <a:t>2025-08-14</a:t>
            </a:fld>
            <a:endParaRPr lang="sv-SE"/>
          </a:p>
        </p:txBody>
      </p:sp>
      <p:sp>
        <p:nvSpPr>
          <p:cNvPr id="5" name="Platshållare för sidfot 4">
            <a:extLst>
              <a:ext uri="{FF2B5EF4-FFF2-40B4-BE49-F238E27FC236}">
                <a16:creationId xmlns:a16="http://schemas.microsoft.com/office/drawing/2014/main" id="{FC3310EB-0D25-3DD6-1293-906DEAAA7A8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42C65A3-5198-39C1-0A60-3F7859BBD728}"/>
              </a:ext>
            </a:extLst>
          </p:cNvPr>
          <p:cNvSpPr>
            <a:spLocks noGrp="1"/>
          </p:cNvSpPr>
          <p:nvPr>
            <p:ph type="sldNum" sz="quarter" idx="12"/>
          </p:nvPr>
        </p:nvSpPr>
        <p:spPr/>
        <p:txBody>
          <a:bodyPr/>
          <a:lstStyle/>
          <a:p>
            <a:fld id="{63BEFF8E-F7D8-4DFA-98DD-4C8537693035}" type="slidenum">
              <a:rPr lang="sv-SE" smtClean="0"/>
              <a:t>‹#›</a:t>
            </a:fld>
            <a:endParaRPr lang="sv-SE"/>
          </a:p>
        </p:txBody>
      </p:sp>
    </p:spTree>
    <p:extLst>
      <p:ext uri="{BB962C8B-B14F-4D97-AF65-F5344CB8AC3E}">
        <p14:creationId xmlns:p14="http://schemas.microsoft.com/office/powerpoint/2010/main" val="475233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38D83E4-A893-2ACC-DF6F-8F48E4A1462D}"/>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5D031051-3F26-5C42-E238-3E5AC28E3FC1}"/>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538D08EB-939E-CEBD-0E78-D66F363A0FB9}"/>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750A00C8-BB2F-9823-A73C-B7C0DD4DF6B2}"/>
              </a:ext>
            </a:extLst>
          </p:cNvPr>
          <p:cNvSpPr>
            <a:spLocks noGrp="1"/>
          </p:cNvSpPr>
          <p:nvPr>
            <p:ph type="dt" sz="half" idx="10"/>
          </p:nvPr>
        </p:nvSpPr>
        <p:spPr/>
        <p:txBody>
          <a:bodyPr/>
          <a:lstStyle/>
          <a:p>
            <a:fld id="{FD663818-6C43-45DB-A8C6-189CE6794A29}" type="datetimeFigureOut">
              <a:rPr lang="sv-SE" smtClean="0"/>
              <a:t>2025-08-14</a:t>
            </a:fld>
            <a:endParaRPr lang="sv-SE"/>
          </a:p>
        </p:txBody>
      </p:sp>
      <p:sp>
        <p:nvSpPr>
          <p:cNvPr id="6" name="Platshållare för sidfot 5">
            <a:extLst>
              <a:ext uri="{FF2B5EF4-FFF2-40B4-BE49-F238E27FC236}">
                <a16:creationId xmlns:a16="http://schemas.microsoft.com/office/drawing/2014/main" id="{7C97D9C2-83F7-B96B-3E84-1D0F1EF64D49}"/>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57698DCB-AFF2-A1A9-2C20-56DC2708D559}"/>
              </a:ext>
            </a:extLst>
          </p:cNvPr>
          <p:cNvSpPr>
            <a:spLocks noGrp="1"/>
          </p:cNvSpPr>
          <p:nvPr>
            <p:ph type="sldNum" sz="quarter" idx="12"/>
          </p:nvPr>
        </p:nvSpPr>
        <p:spPr/>
        <p:txBody>
          <a:bodyPr/>
          <a:lstStyle/>
          <a:p>
            <a:fld id="{63BEFF8E-F7D8-4DFA-98DD-4C8537693035}" type="slidenum">
              <a:rPr lang="sv-SE" smtClean="0"/>
              <a:t>‹#›</a:t>
            </a:fld>
            <a:endParaRPr lang="sv-SE"/>
          </a:p>
        </p:txBody>
      </p:sp>
    </p:spTree>
    <p:extLst>
      <p:ext uri="{BB962C8B-B14F-4D97-AF65-F5344CB8AC3E}">
        <p14:creationId xmlns:p14="http://schemas.microsoft.com/office/powerpoint/2010/main" val="2744477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EE6E8BB-2189-9156-25BF-5FD7735B7BDE}"/>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FF43A4A2-EE5C-390D-ACE0-BA8A2271D42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0E061850-93B7-E251-3EEE-1DF469C1F968}"/>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A9D7BD8D-3202-C372-E1FD-8BFF1E6028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8D16318D-7050-0CCF-A881-85F215CFDC59}"/>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DCCFC9D5-0F08-74E1-A866-44BF5B6AA260}"/>
              </a:ext>
            </a:extLst>
          </p:cNvPr>
          <p:cNvSpPr>
            <a:spLocks noGrp="1"/>
          </p:cNvSpPr>
          <p:nvPr>
            <p:ph type="dt" sz="half" idx="10"/>
          </p:nvPr>
        </p:nvSpPr>
        <p:spPr/>
        <p:txBody>
          <a:bodyPr/>
          <a:lstStyle/>
          <a:p>
            <a:fld id="{FD663818-6C43-45DB-A8C6-189CE6794A29}" type="datetimeFigureOut">
              <a:rPr lang="sv-SE" smtClean="0"/>
              <a:t>2025-08-14</a:t>
            </a:fld>
            <a:endParaRPr lang="sv-SE"/>
          </a:p>
        </p:txBody>
      </p:sp>
      <p:sp>
        <p:nvSpPr>
          <p:cNvPr id="8" name="Platshållare för sidfot 7">
            <a:extLst>
              <a:ext uri="{FF2B5EF4-FFF2-40B4-BE49-F238E27FC236}">
                <a16:creationId xmlns:a16="http://schemas.microsoft.com/office/drawing/2014/main" id="{0046DF72-77E9-53E1-772D-06F4C0AFE262}"/>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44C9CAC0-3B74-0E5B-3F2D-D3599AF479A3}"/>
              </a:ext>
            </a:extLst>
          </p:cNvPr>
          <p:cNvSpPr>
            <a:spLocks noGrp="1"/>
          </p:cNvSpPr>
          <p:nvPr>
            <p:ph type="sldNum" sz="quarter" idx="12"/>
          </p:nvPr>
        </p:nvSpPr>
        <p:spPr/>
        <p:txBody>
          <a:bodyPr/>
          <a:lstStyle/>
          <a:p>
            <a:fld id="{63BEFF8E-F7D8-4DFA-98DD-4C8537693035}" type="slidenum">
              <a:rPr lang="sv-SE" smtClean="0"/>
              <a:t>‹#›</a:t>
            </a:fld>
            <a:endParaRPr lang="sv-SE"/>
          </a:p>
        </p:txBody>
      </p:sp>
    </p:spTree>
    <p:extLst>
      <p:ext uri="{BB962C8B-B14F-4D97-AF65-F5344CB8AC3E}">
        <p14:creationId xmlns:p14="http://schemas.microsoft.com/office/powerpoint/2010/main" val="1700064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76696EB-1188-395B-DCA1-118385F856E4}"/>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8343DAEA-1B92-4D5E-AA0E-ECF150718E8E}"/>
              </a:ext>
            </a:extLst>
          </p:cNvPr>
          <p:cNvSpPr>
            <a:spLocks noGrp="1"/>
          </p:cNvSpPr>
          <p:nvPr>
            <p:ph type="dt" sz="half" idx="10"/>
          </p:nvPr>
        </p:nvSpPr>
        <p:spPr/>
        <p:txBody>
          <a:bodyPr/>
          <a:lstStyle/>
          <a:p>
            <a:fld id="{FD663818-6C43-45DB-A8C6-189CE6794A29}" type="datetimeFigureOut">
              <a:rPr lang="sv-SE" smtClean="0"/>
              <a:t>2025-08-14</a:t>
            </a:fld>
            <a:endParaRPr lang="sv-SE"/>
          </a:p>
        </p:txBody>
      </p:sp>
      <p:sp>
        <p:nvSpPr>
          <p:cNvPr id="4" name="Platshållare för sidfot 3">
            <a:extLst>
              <a:ext uri="{FF2B5EF4-FFF2-40B4-BE49-F238E27FC236}">
                <a16:creationId xmlns:a16="http://schemas.microsoft.com/office/drawing/2014/main" id="{C4BE4BEE-DFA3-C3B6-4CAE-483869379BE7}"/>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D424B6A8-3502-2800-D0F1-5E96D9AEC5D4}"/>
              </a:ext>
            </a:extLst>
          </p:cNvPr>
          <p:cNvSpPr>
            <a:spLocks noGrp="1"/>
          </p:cNvSpPr>
          <p:nvPr>
            <p:ph type="sldNum" sz="quarter" idx="12"/>
          </p:nvPr>
        </p:nvSpPr>
        <p:spPr/>
        <p:txBody>
          <a:bodyPr/>
          <a:lstStyle/>
          <a:p>
            <a:fld id="{63BEFF8E-F7D8-4DFA-98DD-4C8537693035}" type="slidenum">
              <a:rPr lang="sv-SE" smtClean="0"/>
              <a:t>‹#›</a:t>
            </a:fld>
            <a:endParaRPr lang="sv-SE"/>
          </a:p>
        </p:txBody>
      </p:sp>
    </p:spTree>
    <p:extLst>
      <p:ext uri="{BB962C8B-B14F-4D97-AF65-F5344CB8AC3E}">
        <p14:creationId xmlns:p14="http://schemas.microsoft.com/office/powerpoint/2010/main" val="4098427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598D2FB3-9601-CB13-F725-B86F68EB3D62}"/>
              </a:ext>
            </a:extLst>
          </p:cNvPr>
          <p:cNvSpPr>
            <a:spLocks noGrp="1"/>
          </p:cNvSpPr>
          <p:nvPr>
            <p:ph type="dt" sz="half" idx="10"/>
          </p:nvPr>
        </p:nvSpPr>
        <p:spPr/>
        <p:txBody>
          <a:bodyPr/>
          <a:lstStyle/>
          <a:p>
            <a:fld id="{FD663818-6C43-45DB-A8C6-189CE6794A29}" type="datetimeFigureOut">
              <a:rPr lang="sv-SE" smtClean="0"/>
              <a:t>2025-08-14</a:t>
            </a:fld>
            <a:endParaRPr lang="sv-SE"/>
          </a:p>
        </p:txBody>
      </p:sp>
      <p:sp>
        <p:nvSpPr>
          <p:cNvPr id="3" name="Platshållare för sidfot 2">
            <a:extLst>
              <a:ext uri="{FF2B5EF4-FFF2-40B4-BE49-F238E27FC236}">
                <a16:creationId xmlns:a16="http://schemas.microsoft.com/office/drawing/2014/main" id="{15B32B51-6276-B014-CA4B-5FD6630BCA02}"/>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057D7DF0-9E61-9C76-78EA-4FF41B9EC100}"/>
              </a:ext>
            </a:extLst>
          </p:cNvPr>
          <p:cNvSpPr>
            <a:spLocks noGrp="1"/>
          </p:cNvSpPr>
          <p:nvPr>
            <p:ph type="sldNum" sz="quarter" idx="12"/>
          </p:nvPr>
        </p:nvSpPr>
        <p:spPr/>
        <p:txBody>
          <a:bodyPr/>
          <a:lstStyle/>
          <a:p>
            <a:fld id="{63BEFF8E-F7D8-4DFA-98DD-4C8537693035}" type="slidenum">
              <a:rPr lang="sv-SE" smtClean="0"/>
              <a:t>‹#›</a:t>
            </a:fld>
            <a:endParaRPr lang="sv-SE"/>
          </a:p>
        </p:txBody>
      </p:sp>
    </p:spTree>
    <p:extLst>
      <p:ext uri="{BB962C8B-B14F-4D97-AF65-F5344CB8AC3E}">
        <p14:creationId xmlns:p14="http://schemas.microsoft.com/office/powerpoint/2010/main" val="3689217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F55C167-411B-D574-B324-8751EEB2C783}"/>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EB640877-1833-5A00-0304-39F4354A9A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2B4B9217-7D74-2711-0215-F32A757866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7F3B4933-8979-0EEC-BD36-BE352076EDC7}"/>
              </a:ext>
            </a:extLst>
          </p:cNvPr>
          <p:cNvSpPr>
            <a:spLocks noGrp="1"/>
          </p:cNvSpPr>
          <p:nvPr>
            <p:ph type="dt" sz="half" idx="10"/>
          </p:nvPr>
        </p:nvSpPr>
        <p:spPr/>
        <p:txBody>
          <a:bodyPr/>
          <a:lstStyle/>
          <a:p>
            <a:fld id="{FD663818-6C43-45DB-A8C6-189CE6794A29}" type="datetimeFigureOut">
              <a:rPr lang="sv-SE" smtClean="0"/>
              <a:t>2025-08-14</a:t>
            </a:fld>
            <a:endParaRPr lang="sv-SE"/>
          </a:p>
        </p:txBody>
      </p:sp>
      <p:sp>
        <p:nvSpPr>
          <p:cNvPr id="6" name="Platshållare för sidfot 5">
            <a:extLst>
              <a:ext uri="{FF2B5EF4-FFF2-40B4-BE49-F238E27FC236}">
                <a16:creationId xmlns:a16="http://schemas.microsoft.com/office/drawing/2014/main" id="{51F7E08B-7CA6-1558-A96E-E15DFDE17DF9}"/>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BA443C70-8CC1-63D2-64CA-806D9BA02C2E}"/>
              </a:ext>
            </a:extLst>
          </p:cNvPr>
          <p:cNvSpPr>
            <a:spLocks noGrp="1"/>
          </p:cNvSpPr>
          <p:nvPr>
            <p:ph type="sldNum" sz="quarter" idx="12"/>
          </p:nvPr>
        </p:nvSpPr>
        <p:spPr/>
        <p:txBody>
          <a:bodyPr/>
          <a:lstStyle/>
          <a:p>
            <a:fld id="{63BEFF8E-F7D8-4DFA-98DD-4C8537693035}" type="slidenum">
              <a:rPr lang="sv-SE" smtClean="0"/>
              <a:t>‹#›</a:t>
            </a:fld>
            <a:endParaRPr lang="sv-SE"/>
          </a:p>
        </p:txBody>
      </p:sp>
    </p:spTree>
    <p:extLst>
      <p:ext uri="{BB962C8B-B14F-4D97-AF65-F5344CB8AC3E}">
        <p14:creationId xmlns:p14="http://schemas.microsoft.com/office/powerpoint/2010/main" val="1688391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DB0AD8F-0273-640B-6F49-21CF0ED1EA7D}"/>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4882C2F3-DD97-4C3F-3040-80CAFAE3BC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4" name="Platshållare för text 3">
            <a:extLst>
              <a:ext uri="{FF2B5EF4-FFF2-40B4-BE49-F238E27FC236}">
                <a16:creationId xmlns:a16="http://schemas.microsoft.com/office/drawing/2014/main" id="{2ECDBF4B-2ED4-98C5-115C-A6B0D369F0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7AB4559F-048B-E2B4-B3E1-39ED911F009C}"/>
              </a:ext>
            </a:extLst>
          </p:cNvPr>
          <p:cNvSpPr>
            <a:spLocks noGrp="1"/>
          </p:cNvSpPr>
          <p:nvPr>
            <p:ph type="dt" sz="half" idx="10"/>
          </p:nvPr>
        </p:nvSpPr>
        <p:spPr/>
        <p:txBody>
          <a:bodyPr/>
          <a:lstStyle/>
          <a:p>
            <a:fld id="{FD663818-6C43-45DB-A8C6-189CE6794A29}" type="datetimeFigureOut">
              <a:rPr lang="sv-SE" smtClean="0"/>
              <a:t>2025-08-14</a:t>
            </a:fld>
            <a:endParaRPr lang="sv-SE"/>
          </a:p>
        </p:txBody>
      </p:sp>
      <p:sp>
        <p:nvSpPr>
          <p:cNvPr id="6" name="Platshållare för sidfot 5">
            <a:extLst>
              <a:ext uri="{FF2B5EF4-FFF2-40B4-BE49-F238E27FC236}">
                <a16:creationId xmlns:a16="http://schemas.microsoft.com/office/drawing/2014/main" id="{C37614F9-AFD6-5378-2F3D-DE2C3AF00C3B}"/>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29A9721A-3FB8-CB68-C7D1-756DEE812536}"/>
              </a:ext>
            </a:extLst>
          </p:cNvPr>
          <p:cNvSpPr>
            <a:spLocks noGrp="1"/>
          </p:cNvSpPr>
          <p:nvPr>
            <p:ph type="sldNum" sz="quarter" idx="12"/>
          </p:nvPr>
        </p:nvSpPr>
        <p:spPr/>
        <p:txBody>
          <a:bodyPr/>
          <a:lstStyle/>
          <a:p>
            <a:fld id="{63BEFF8E-F7D8-4DFA-98DD-4C8537693035}" type="slidenum">
              <a:rPr lang="sv-SE" smtClean="0"/>
              <a:t>‹#›</a:t>
            </a:fld>
            <a:endParaRPr lang="sv-SE"/>
          </a:p>
        </p:txBody>
      </p:sp>
    </p:spTree>
    <p:extLst>
      <p:ext uri="{BB962C8B-B14F-4D97-AF65-F5344CB8AC3E}">
        <p14:creationId xmlns:p14="http://schemas.microsoft.com/office/powerpoint/2010/main" val="3190185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FAF59A16-93F9-901F-A355-0469CBA6F3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3C418CF7-98B9-13FA-81A7-72D302D470C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F22CDB3-6965-389F-7702-F6FA1D6564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D663818-6C43-45DB-A8C6-189CE6794A29}" type="datetimeFigureOut">
              <a:rPr lang="sv-SE" smtClean="0"/>
              <a:t>2025-08-14</a:t>
            </a:fld>
            <a:endParaRPr lang="sv-SE"/>
          </a:p>
        </p:txBody>
      </p:sp>
      <p:sp>
        <p:nvSpPr>
          <p:cNvPr id="5" name="Platshållare för sidfot 4">
            <a:extLst>
              <a:ext uri="{FF2B5EF4-FFF2-40B4-BE49-F238E27FC236}">
                <a16:creationId xmlns:a16="http://schemas.microsoft.com/office/drawing/2014/main" id="{B534E8C3-835C-4014-2572-6C71E01EC9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sv-SE"/>
          </a:p>
        </p:txBody>
      </p:sp>
      <p:sp>
        <p:nvSpPr>
          <p:cNvPr id="6" name="Platshållare för bildnummer 5">
            <a:extLst>
              <a:ext uri="{FF2B5EF4-FFF2-40B4-BE49-F238E27FC236}">
                <a16:creationId xmlns:a16="http://schemas.microsoft.com/office/drawing/2014/main" id="{E72D344F-5EE0-2E33-98D3-629CFD306C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3BEFF8E-F7D8-4DFA-98DD-4C8537693035}" type="slidenum">
              <a:rPr lang="sv-SE" smtClean="0"/>
              <a:t>‹#›</a:t>
            </a:fld>
            <a:endParaRPr lang="sv-SE"/>
          </a:p>
        </p:txBody>
      </p:sp>
    </p:spTree>
    <p:extLst>
      <p:ext uri="{BB962C8B-B14F-4D97-AF65-F5344CB8AC3E}">
        <p14:creationId xmlns:p14="http://schemas.microsoft.com/office/powerpoint/2010/main" val="347028729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Rektangel 5">
            <a:extLst>
              <a:ext uri="{FF2B5EF4-FFF2-40B4-BE49-F238E27FC236}">
                <a16:creationId xmlns:a16="http://schemas.microsoft.com/office/drawing/2014/main" id="{7F5A44B1-4305-67EB-6439-9F52DA5AD25B}"/>
              </a:ext>
            </a:extLst>
          </p:cNvPr>
          <p:cNvSpPr/>
          <p:nvPr/>
        </p:nvSpPr>
        <p:spPr>
          <a:xfrm>
            <a:off x="182880" y="182880"/>
            <a:ext cx="11804904" cy="6473952"/>
          </a:xfrm>
          <a:prstGeom prst="rect">
            <a:avLst/>
          </a:prstGeom>
          <a:noFill/>
          <a:ln w="28575">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textruta 6">
            <a:extLst>
              <a:ext uri="{FF2B5EF4-FFF2-40B4-BE49-F238E27FC236}">
                <a16:creationId xmlns:a16="http://schemas.microsoft.com/office/drawing/2014/main" id="{F6B8189C-8178-958B-DF80-1E71870A0389}"/>
              </a:ext>
            </a:extLst>
          </p:cNvPr>
          <p:cNvSpPr txBox="1">
            <a:spLocks noGrp="1" noRot="1" noMove="1" noResize="1" noEditPoints="1" noAdjustHandles="1" noChangeArrowheads="1" noChangeShapeType="1"/>
          </p:cNvSpPr>
          <p:nvPr/>
        </p:nvSpPr>
        <p:spPr>
          <a:xfrm>
            <a:off x="4316349" y="1625780"/>
            <a:ext cx="3559302" cy="1015663"/>
          </a:xfrm>
          <a:prstGeom prst="rect">
            <a:avLst/>
          </a:prstGeom>
          <a:noFill/>
        </p:spPr>
        <p:txBody>
          <a:bodyPr wrap="square" rtlCol="0">
            <a:spAutoFit/>
          </a:bodyPr>
          <a:lstStyle/>
          <a:p>
            <a:pPr algn="ctr"/>
            <a:r>
              <a:rPr lang="sv-SE" sz="6000" b="1">
                <a:solidFill>
                  <a:schemeClr val="accent6"/>
                </a:solidFill>
                <a:latin typeface="+mj-lt"/>
              </a:rPr>
              <a:t>Diplom</a:t>
            </a:r>
          </a:p>
        </p:txBody>
      </p:sp>
      <p:pic>
        <p:nvPicPr>
          <p:cNvPr id="9" name="Bildobjekt 8" descr="En bild som visar Teckensnitt, Grafik, symbol, grafisk design&#10;&#10;AI-genererat innehåll kan vara felaktigt.">
            <a:extLst>
              <a:ext uri="{FF2B5EF4-FFF2-40B4-BE49-F238E27FC236}">
                <a16:creationId xmlns:a16="http://schemas.microsoft.com/office/drawing/2014/main" id="{E9EB29E7-E713-CC45-8100-C0793F748DE6}"/>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4909103" y="474862"/>
            <a:ext cx="2373794" cy="872765"/>
          </a:xfrm>
          <a:prstGeom prst="rect">
            <a:avLst/>
          </a:prstGeom>
        </p:spPr>
      </p:pic>
      <p:sp>
        <p:nvSpPr>
          <p:cNvPr id="10" name="textruta 9">
            <a:extLst>
              <a:ext uri="{FF2B5EF4-FFF2-40B4-BE49-F238E27FC236}">
                <a16:creationId xmlns:a16="http://schemas.microsoft.com/office/drawing/2014/main" id="{54071E65-5CEC-C253-8F27-04DB3CF111F4}"/>
              </a:ext>
            </a:extLst>
          </p:cNvPr>
          <p:cNvSpPr txBox="1">
            <a:spLocks noGrp="1" noRot="1" noMove="1" noResize="1" noEditPoints="1" noAdjustHandles="1" noChangeArrowheads="1" noChangeShapeType="1"/>
          </p:cNvSpPr>
          <p:nvPr/>
        </p:nvSpPr>
        <p:spPr>
          <a:xfrm>
            <a:off x="3974592" y="2768210"/>
            <a:ext cx="4242816" cy="430887"/>
          </a:xfrm>
          <a:prstGeom prst="rect">
            <a:avLst/>
          </a:prstGeom>
          <a:noFill/>
        </p:spPr>
        <p:txBody>
          <a:bodyPr wrap="square" lIns="91440" tIns="45720" rIns="91440" bIns="45720" rtlCol="0" anchor="t">
            <a:spAutoFit/>
          </a:bodyPr>
          <a:lstStyle/>
          <a:p>
            <a:pPr algn="ctr"/>
            <a:r>
              <a:rPr lang="sv-SE" sz="1100">
                <a:solidFill>
                  <a:schemeClr val="bg2"/>
                </a:solidFill>
                <a:latin typeface="+mj-lt"/>
              </a:rPr>
              <a:t>för väl genomförd och avslutad praktik</a:t>
            </a:r>
          </a:p>
          <a:p>
            <a:pPr algn="ctr"/>
            <a:r>
              <a:rPr lang="sv-SE" sz="1100">
                <a:solidFill>
                  <a:schemeClr val="bg2"/>
                </a:solidFill>
                <a:latin typeface="+mj-lt"/>
              </a:rPr>
              <a:t>tilldelas</a:t>
            </a:r>
            <a:endParaRPr lang="sv-SE" sz="1100">
              <a:solidFill>
                <a:schemeClr val="bg2"/>
              </a:solidFill>
              <a:latin typeface="+mj-lt"/>
              <a:ea typeface="Roboto Mono"/>
            </a:endParaRPr>
          </a:p>
        </p:txBody>
      </p:sp>
      <p:cxnSp>
        <p:nvCxnSpPr>
          <p:cNvPr id="12" name="Rak koppling 11">
            <a:extLst>
              <a:ext uri="{FF2B5EF4-FFF2-40B4-BE49-F238E27FC236}">
                <a16:creationId xmlns:a16="http://schemas.microsoft.com/office/drawing/2014/main" id="{538AF254-DC9A-704D-3E58-6E9560E1CF96}"/>
              </a:ext>
            </a:extLst>
          </p:cNvPr>
          <p:cNvCxnSpPr>
            <a:cxnSpLocks noGrp="1" noRot="1" noMove="1" noResize="1" noEditPoints="1" noAdjustHandles="1" noChangeArrowheads="1" noChangeShapeType="1"/>
          </p:cNvCxnSpPr>
          <p:nvPr/>
        </p:nvCxnSpPr>
        <p:spPr>
          <a:xfrm>
            <a:off x="2132076" y="3959352"/>
            <a:ext cx="7927848" cy="0"/>
          </a:xfrm>
          <a:prstGeom prst="line">
            <a:avLst/>
          </a:prstGeom>
          <a:ln w="19050">
            <a:solidFill>
              <a:schemeClr val="bg2"/>
            </a:solidFill>
          </a:ln>
        </p:spPr>
        <p:style>
          <a:lnRef idx="2">
            <a:schemeClr val="dk1"/>
          </a:lnRef>
          <a:fillRef idx="0">
            <a:schemeClr val="dk1"/>
          </a:fillRef>
          <a:effectRef idx="1">
            <a:schemeClr val="dk1"/>
          </a:effectRef>
          <a:fontRef idx="minor">
            <a:schemeClr val="tx1"/>
          </a:fontRef>
        </p:style>
      </p:cxnSp>
      <p:sp>
        <p:nvSpPr>
          <p:cNvPr id="13" name="textruta 12">
            <a:extLst>
              <a:ext uri="{FF2B5EF4-FFF2-40B4-BE49-F238E27FC236}">
                <a16:creationId xmlns:a16="http://schemas.microsoft.com/office/drawing/2014/main" id="{29168DC8-DB6F-E5AF-EAE3-C9D1FE6AE3C9}"/>
              </a:ext>
            </a:extLst>
          </p:cNvPr>
          <p:cNvSpPr txBox="1"/>
          <p:nvPr/>
        </p:nvSpPr>
        <p:spPr>
          <a:xfrm>
            <a:off x="947167" y="5568670"/>
            <a:ext cx="3163824" cy="369332"/>
          </a:xfrm>
          <a:prstGeom prst="rect">
            <a:avLst/>
          </a:prstGeom>
          <a:noFill/>
        </p:spPr>
        <p:txBody>
          <a:bodyPr wrap="square" lIns="91440" tIns="45720" rIns="91440" bIns="45720" rtlCol="0" anchor="t">
            <a:spAutoFit/>
          </a:bodyPr>
          <a:lstStyle/>
          <a:p>
            <a:pPr algn="ctr"/>
            <a:r>
              <a:rPr lang="sv-SE">
                <a:solidFill>
                  <a:schemeClr val="bg2"/>
                </a:solidFill>
                <a:latin typeface="+mj-lt"/>
              </a:rPr>
              <a:t>[Arbetsgivare]</a:t>
            </a:r>
            <a:endParaRPr lang="sv-SE" sz="3200" dirty="0"/>
          </a:p>
        </p:txBody>
      </p:sp>
      <p:sp>
        <p:nvSpPr>
          <p:cNvPr id="14" name="textruta 13">
            <a:extLst>
              <a:ext uri="{FF2B5EF4-FFF2-40B4-BE49-F238E27FC236}">
                <a16:creationId xmlns:a16="http://schemas.microsoft.com/office/drawing/2014/main" id="{1CA603C1-DCF5-0046-9101-36286D663809}"/>
              </a:ext>
            </a:extLst>
          </p:cNvPr>
          <p:cNvSpPr txBox="1">
            <a:spLocks noGrp="1" noRot="1" noMove="1" noResize="1" noEditPoints="1" noAdjustHandles="1" noChangeArrowheads="1" noChangeShapeType="1"/>
          </p:cNvSpPr>
          <p:nvPr/>
        </p:nvSpPr>
        <p:spPr>
          <a:xfrm>
            <a:off x="4011168" y="4115681"/>
            <a:ext cx="4169664" cy="1169551"/>
          </a:xfrm>
          <a:prstGeom prst="rect">
            <a:avLst/>
          </a:prstGeom>
          <a:noFill/>
        </p:spPr>
        <p:txBody>
          <a:bodyPr wrap="square" rtlCol="0">
            <a:spAutoFit/>
          </a:bodyPr>
          <a:lstStyle/>
          <a:p>
            <a:pPr algn="ctr"/>
            <a:r>
              <a:rPr lang="sv-SE" sz="1000">
                <a:solidFill>
                  <a:schemeClr val="bg2"/>
                </a:solidFill>
              </a:rPr>
              <a:t>Vi vill framföra ett stort tack för dina insatser och det värdefulla arbete du bidragit med under praktiken. Vi hoppas att praktiken har givit dig värdefulla erfarenheter och inspirerat dig till att vilja läsa vidare på en högre teknisk utbildning. </a:t>
            </a:r>
          </a:p>
          <a:p>
            <a:pPr algn="ctr"/>
            <a:endParaRPr lang="sv-SE" sz="1000">
              <a:solidFill>
                <a:schemeClr val="bg2"/>
              </a:solidFill>
            </a:endParaRPr>
          </a:p>
          <a:p>
            <a:pPr algn="ctr"/>
            <a:r>
              <a:rPr lang="sv-SE" sz="1000">
                <a:solidFill>
                  <a:schemeClr val="bg2"/>
                </a:solidFill>
              </a:rPr>
              <a:t>Vi önskar dig lycka till i framtiden!</a:t>
            </a:r>
          </a:p>
          <a:p>
            <a:pPr algn="ctr"/>
            <a:endParaRPr lang="sv-SE" sz="1000">
              <a:solidFill>
                <a:schemeClr val="bg2"/>
              </a:solidFill>
            </a:endParaRPr>
          </a:p>
        </p:txBody>
      </p:sp>
      <p:sp>
        <p:nvSpPr>
          <p:cNvPr id="15" name="textruta 14">
            <a:extLst>
              <a:ext uri="{FF2B5EF4-FFF2-40B4-BE49-F238E27FC236}">
                <a16:creationId xmlns:a16="http://schemas.microsoft.com/office/drawing/2014/main" id="{9FCE554F-207C-599B-AE57-28313490F67A}"/>
              </a:ext>
            </a:extLst>
          </p:cNvPr>
          <p:cNvSpPr txBox="1"/>
          <p:nvPr/>
        </p:nvSpPr>
        <p:spPr>
          <a:xfrm>
            <a:off x="8017766" y="5940801"/>
            <a:ext cx="3278126" cy="261610"/>
          </a:xfrm>
          <a:prstGeom prst="rect">
            <a:avLst/>
          </a:prstGeom>
          <a:noFill/>
        </p:spPr>
        <p:txBody>
          <a:bodyPr wrap="square" rtlCol="0">
            <a:spAutoFit/>
          </a:bodyPr>
          <a:lstStyle/>
          <a:p>
            <a:pPr algn="ctr"/>
            <a:r>
              <a:rPr lang="sv-SE" sz="1100" dirty="0">
                <a:solidFill>
                  <a:schemeClr val="bg2"/>
                </a:solidFill>
                <a:latin typeface="+mj-lt"/>
              </a:rPr>
              <a:t>[Namn på utfärdare av diplom]</a:t>
            </a:r>
          </a:p>
        </p:txBody>
      </p:sp>
      <p:cxnSp>
        <p:nvCxnSpPr>
          <p:cNvPr id="17" name="Rak koppling 16">
            <a:extLst>
              <a:ext uri="{FF2B5EF4-FFF2-40B4-BE49-F238E27FC236}">
                <a16:creationId xmlns:a16="http://schemas.microsoft.com/office/drawing/2014/main" id="{E28EF2DF-D5BF-2F1D-7E54-D4A7411A1E20}"/>
              </a:ext>
            </a:extLst>
          </p:cNvPr>
          <p:cNvCxnSpPr>
            <a:cxnSpLocks noGrp="1" noRot="1" noMove="1" noResize="1" noEditPoints="1" noAdjustHandles="1" noChangeArrowheads="1" noChangeShapeType="1"/>
          </p:cNvCxnSpPr>
          <p:nvPr/>
        </p:nvCxnSpPr>
        <p:spPr>
          <a:xfrm>
            <a:off x="947167" y="5938002"/>
            <a:ext cx="3163824" cy="0"/>
          </a:xfrm>
          <a:prstGeom prst="line">
            <a:avLst/>
          </a:prstGeom>
          <a:ln>
            <a:solidFill>
              <a:schemeClr val="bg2"/>
            </a:solidFill>
          </a:ln>
        </p:spPr>
        <p:style>
          <a:lnRef idx="2">
            <a:schemeClr val="accent1"/>
          </a:lnRef>
          <a:fillRef idx="0">
            <a:schemeClr val="accent1"/>
          </a:fillRef>
          <a:effectRef idx="1">
            <a:schemeClr val="accent1"/>
          </a:effectRef>
          <a:fontRef idx="minor">
            <a:schemeClr val="tx1"/>
          </a:fontRef>
        </p:style>
      </p:cxnSp>
      <p:cxnSp>
        <p:nvCxnSpPr>
          <p:cNvPr id="21" name="Rak koppling 20">
            <a:extLst>
              <a:ext uri="{FF2B5EF4-FFF2-40B4-BE49-F238E27FC236}">
                <a16:creationId xmlns:a16="http://schemas.microsoft.com/office/drawing/2014/main" id="{0D2C05E1-9B60-A5F8-7D47-564C6E2A75FD}"/>
              </a:ext>
            </a:extLst>
          </p:cNvPr>
          <p:cNvCxnSpPr>
            <a:cxnSpLocks noGrp="1" noRot="1" noMove="1" noResize="1" noEditPoints="1" noAdjustHandles="1" noChangeArrowheads="1" noChangeShapeType="1"/>
          </p:cNvCxnSpPr>
          <p:nvPr/>
        </p:nvCxnSpPr>
        <p:spPr>
          <a:xfrm>
            <a:off x="8039102" y="5940801"/>
            <a:ext cx="3256790" cy="0"/>
          </a:xfrm>
          <a:prstGeom prst="line">
            <a:avLst/>
          </a:prstGeom>
          <a:ln>
            <a:solidFill>
              <a:schemeClr val="bg2"/>
            </a:solidFill>
          </a:ln>
        </p:spPr>
        <p:style>
          <a:lnRef idx="2">
            <a:schemeClr val="accent1"/>
          </a:lnRef>
          <a:fillRef idx="0">
            <a:schemeClr val="accent1"/>
          </a:fillRef>
          <a:effectRef idx="1">
            <a:schemeClr val="accent1"/>
          </a:effectRef>
          <a:fontRef idx="minor">
            <a:schemeClr val="tx1"/>
          </a:fontRef>
        </p:style>
      </p:cxnSp>
      <p:pic>
        <p:nvPicPr>
          <p:cNvPr id="23" name="Bildobjekt 22" descr="En bild som visar cirkel, logotyp, Teckensnitt, text&#10;&#10;AI-genererat innehåll kan vara felaktigt.">
            <a:extLst>
              <a:ext uri="{FF2B5EF4-FFF2-40B4-BE49-F238E27FC236}">
                <a16:creationId xmlns:a16="http://schemas.microsoft.com/office/drawing/2014/main" id="{B8DE75CC-0964-4069-D99E-47C4694445CE}"/>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5151094" y="5037974"/>
            <a:ext cx="1726746" cy="1682242"/>
          </a:xfrm>
          <a:prstGeom prst="rect">
            <a:avLst/>
          </a:prstGeom>
        </p:spPr>
      </p:pic>
    </p:spTree>
    <p:extLst>
      <p:ext uri="{BB962C8B-B14F-4D97-AF65-F5344CB8AC3E}">
        <p14:creationId xmlns:p14="http://schemas.microsoft.com/office/powerpoint/2010/main" val="1126223251"/>
      </p:ext>
    </p:extLst>
  </p:cSld>
  <p:clrMapOvr>
    <a:masterClrMapping/>
  </p:clrMapOvr>
</p:sld>
</file>

<file path=ppt/theme/theme1.xml><?xml version="1.0" encoding="utf-8"?>
<a:theme xmlns:a="http://schemas.openxmlformats.org/drawingml/2006/main" name="Tekniksprånget">
  <a:themeElements>
    <a:clrScheme name="TS_2024">
      <a:dk1>
        <a:srgbClr val="000000"/>
      </a:dk1>
      <a:lt1>
        <a:srgbClr val="F8F6F6"/>
      </a:lt1>
      <a:dk2>
        <a:srgbClr val="0F1541"/>
      </a:dk2>
      <a:lt2>
        <a:srgbClr val="F7C8DE"/>
      </a:lt2>
      <a:accent1>
        <a:srgbClr val="452773"/>
      </a:accent1>
      <a:accent2>
        <a:srgbClr val="33B176"/>
      </a:accent2>
      <a:accent3>
        <a:srgbClr val="E82F8A"/>
      </a:accent3>
      <a:accent4>
        <a:srgbClr val="F4F3CF"/>
      </a:accent4>
      <a:accent5>
        <a:srgbClr val="FBB900"/>
      </a:accent5>
      <a:accent6>
        <a:srgbClr val="FF7BB0"/>
      </a:accent6>
      <a:hlink>
        <a:srgbClr val="33B176"/>
      </a:hlink>
      <a:folHlink>
        <a:srgbClr val="F4F3CF"/>
      </a:folHlink>
    </a:clrScheme>
    <a:fontScheme name="TS_">
      <a:majorFont>
        <a:latin typeface="Roboto Mono"/>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Tekniksprånget</Template>
  <TotalTime>0</TotalTime>
  <Words>68</Words>
  <Application>Microsoft Office PowerPoint</Application>
  <PresentationFormat>Bredbild</PresentationFormat>
  <Paragraphs>8</Paragraphs>
  <Slides>1</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vt:i4>
      </vt:variant>
    </vt:vector>
  </HeadingPairs>
  <TitlesOfParts>
    <vt:vector size="5" baseType="lpstr">
      <vt:lpstr>Arial</vt:lpstr>
      <vt:lpstr>Roboto</vt:lpstr>
      <vt:lpstr>Roboto Mono</vt:lpstr>
      <vt:lpstr>Tekniksprånget</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Julia Winblad</dc:creator>
  <cp:lastModifiedBy>Julia Winblad</cp:lastModifiedBy>
  <cp:revision>1</cp:revision>
  <dcterms:created xsi:type="dcterms:W3CDTF">2025-05-20T11:39:57Z</dcterms:created>
  <dcterms:modified xsi:type="dcterms:W3CDTF">2025-08-14T07:16:21Z</dcterms:modified>
</cp:coreProperties>
</file>